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1C009-87A1-4680-8E98-2AD7BD66301D}" type="datetimeFigureOut">
              <a:rPr lang="en-US" smtClean="0"/>
              <a:t>8/1/2014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C81C-C868-4CBA-A7F1-A69752980D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1C009-87A1-4680-8E98-2AD7BD66301D}" type="datetimeFigureOut">
              <a:rPr lang="en-US" smtClean="0"/>
              <a:t>8/1/2014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C81C-C868-4CBA-A7F1-A69752980D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1C009-87A1-4680-8E98-2AD7BD66301D}" type="datetimeFigureOut">
              <a:rPr lang="en-US" smtClean="0"/>
              <a:t>8/1/2014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C81C-C868-4CBA-A7F1-A69752980D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1C009-87A1-4680-8E98-2AD7BD66301D}" type="datetimeFigureOut">
              <a:rPr lang="en-US" smtClean="0"/>
              <a:t>8/1/2014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C81C-C868-4CBA-A7F1-A69752980D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1C009-87A1-4680-8E98-2AD7BD66301D}" type="datetimeFigureOut">
              <a:rPr lang="en-US" smtClean="0"/>
              <a:t>8/1/2014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C81C-C868-4CBA-A7F1-A69752980D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1C009-87A1-4680-8E98-2AD7BD66301D}" type="datetimeFigureOut">
              <a:rPr lang="en-US" smtClean="0"/>
              <a:t>8/1/2014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C81C-C868-4CBA-A7F1-A69752980D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1C009-87A1-4680-8E98-2AD7BD66301D}" type="datetimeFigureOut">
              <a:rPr lang="en-US" smtClean="0"/>
              <a:t>8/1/2014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C81C-C868-4CBA-A7F1-A69752980D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1C009-87A1-4680-8E98-2AD7BD66301D}" type="datetimeFigureOut">
              <a:rPr lang="en-US" smtClean="0"/>
              <a:t>8/1/2014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C81C-C868-4CBA-A7F1-A69752980D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1C009-87A1-4680-8E98-2AD7BD66301D}" type="datetimeFigureOut">
              <a:rPr lang="en-US" smtClean="0"/>
              <a:t>8/1/2014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C81C-C868-4CBA-A7F1-A69752980D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1C009-87A1-4680-8E98-2AD7BD66301D}" type="datetimeFigureOut">
              <a:rPr lang="en-US" smtClean="0"/>
              <a:t>8/1/2014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C81C-C868-4CBA-A7F1-A69752980D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1C009-87A1-4680-8E98-2AD7BD66301D}" type="datetimeFigureOut">
              <a:rPr lang="en-US" smtClean="0"/>
              <a:t>8/1/2014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C81C-C868-4CBA-A7F1-A69752980D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51C009-87A1-4680-8E98-2AD7BD66301D}" type="datetimeFigureOut">
              <a:rPr lang="en-US" smtClean="0"/>
              <a:t>8/1/2014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5C81C-C868-4CBA-A7F1-A69752980D0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r="6181" b="2849"/>
          <a:stretch>
            <a:fillRect/>
          </a:stretch>
        </p:blipFill>
        <p:spPr bwMode="auto">
          <a:xfrm>
            <a:off x="0" y="304800"/>
            <a:ext cx="43434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67250" y="76200"/>
            <a:ext cx="4324350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304801"/>
            <a:ext cx="3886200" cy="914400"/>
          </a:xfrm>
        </p:spPr>
        <p:txBody>
          <a:bodyPr>
            <a:normAutofit fontScale="25000" lnSpcReduction="20000"/>
          </a:bodyPr>
          <a:lstStyle/>
          <a:p>
            <a:pPr algn="ctr"/>
            <a:endParaRPr lang="en-US" dirty="0" smtClean="0"/>
          </a:p>
          <a:p>
            <a:pPr algn="ctr"/>
            <a:endParaRPr lang="en-US" sz="3600" dirty="0"/>
          </a:p>
          <a:p>
            <a:pPr algn="ctr"/>
            <a:r>
              <a:rPr lang="en-US" sz="9800" dirty="0" smtClean="0"/>
              <a:t>Writing </a:t>
            </a:r>
            <a:r>
              <a:rPr lang="en-US" sz="9800" dirty="0"/>
              <a:t>Process: Revising</a:t>
            </a:r>
          </a:p>
          <a:p>
            <a:r>
              <a:rPr lang="en-US" dirty="0"/>
              <a:t> </a:t>
            </a:r>
          </a:p>
          <a:p>
            <a:pPr algn="ctr"/>
            <a:endParaRPr lang="en-US" dirty="0"/>
          </a:p>
        </p:txBody>
      </p:sp>
      <p:pic>
        <p:nvPicPr>
          <p:cNvPr id="7" name="Content Placeholder 6" descr="smaile.pn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381000" y="1219200"/>
            <a:ext cx="1267529" cy="956438"/>
          </a:xfrm>
        </p:spPr>
      </p:pic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304801"/>
            <a:ext cx="4041775" cy="914400"/>
          </a:xfrm>
        </p:spPr>
        <p:txBody>
          <a:bodyPr>
            <a:normAutofit fontScale="55000" lnSpcReduction="20000"/>
          </a:bodyPr>
          <a:lstStyle/>
          <a:p>
            <a:pPr algn="ctr"/>
            <a:endParaRPr lang="en-US" sz="5300" dirty="0" smtClean="0"/>
          </a:p>
          <a:p>
            <a:pPr algn="ctr"/>
            <a:r>
              <a:rPr lang="en-US" sz="4500" dirty="0" smtClean="0"/>
              <a:t>Writing Process: Editing</a:t>
            </a:r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219200"/>
            <a:ext cx="4041775" cy="5410199"/>
          </a:xfrm>
        </p:spPr>
        <p:txBody>
          <a:bodyPr>
            <a:noAutofit/>
          </a:bodyPr>
          <a:lstStyle/>
          <a:p>
            <a:pPr marL="0" marR="0" indent="0" algn="ctr"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800" kern="1400" dirty="0" smtClean="0">
                <a:solidFill>
                  <a:srgbClr val="000000"/>
                </a:solidFill>
              </a:rPr>
              <a:t>                      Think </a:t>
            </a:r>
            <a:r>
              <a:rPr lang="en-US" sz="2800" b="1" kern="1400" dirty="0">
                <a:solidFill>
                  <a:srgbClr val="00B050"/>
                </a:solidFill>
              </a:rPr>
              <a:t>C</a:t>
            </a:r>
            <a:r>
              <a:rPr lang="en-US" sz="2800" b="1" kern="1400" dirty="0">
                <a:solidFill>
                  <a:srgbClr val="800080"/>
                </a:solidFill>
              </a:rPr>
              <a:t>U</a:t>
            </a:r>
            <a:r>
              <a:rPr lang="en-US" sz="2800" b="1" kern="1400" dirty="0">
                <a:solidFill>
                  <a:srgbClr val="FF0000"/>
                </a:solidFill>
              </a:rPr>
              <a:t>P</a:t>
            </a:r>
            <a:r>
              <a:rPr lang="en-US" sz="2800" b="1" kern="1400" dirty="0">
                <a:solidFill>
                  <a:srgbClr val="0070C0"/>
                </a:solidFill>
              </a:rPr>
              <a:t>S</a:t>
            </a:r>
            <a:endParaRPr lang="en-US" sz="2800" kern="1400" dirty="0">
              <a:solidFill>
                <a:srgbClr val="000000"/>
              </a:solidFill>
            </a:endParaRPr>
          </a:p>
          <a:p>
            <a:pPr marL="0" indent="0"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endParaRPr lang="en-US" sz="800" kern="1400" dirty="0" smtClean="0">
              <a:solidFill>
                <a:srgbClr val="000000"/>
              </a:solidFill>
            </a:endParaRPr>
          </a:p>
          <a:p>
            <a:pPr marL="0" indent="0"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en-US" b="1" kern="1400" dirty="0" smtClean="0">
              <a:solidFill>
                <a:srgbClr val="00B050"/>
              </a:solidFill>
            </a:endParaRPr>
          </a:p>
          <a:p>
            <a:pPr marL="0" indent="0"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b="1" kern="1400" dirty="0" smtClean="0">
                <a:solidFill>
                  <a:srgbClr val="00B050"/>
                </a:solidFill>
              </a:rPr>
              <a:t>C</a:t>
            </a:r>
            <a:r>
              <a:rPr lang="en-US" kern="1400" dirty="0" smtClean="0">
                <a:solidFill>
                  <a:srgbClr val="00B050"/>
                </a:solidFill>
              </a:rPr>
              <a:t>apitalization- </a:t>
            </a:r>
            <a:r>
              <a:rPr lang="en-US" kern="1400" dirty="0">
                <a:solidFill>
                  <a:srgbClr val="00B050"/>
                </a:solidFill>
              </a:rPr>
              <a:t>Names, Places, Months, Titles, I </a:t>
            </a:r>
            <a:endParaRPr lang="en-US" kern="1400" dirty="0">
              <a:solidFill>
                <a:srgbClr val="000000"/>
              </a:solidFill>
            </a:endParaRPr>
          </a:p>
          <a:p>
            <a:pPr marL="0" indent="0"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b="1" kern="1400" dirty="0">
                <a:solidFill>
                  <a:srgbClr val="800080"/>
                </a:solidFill>
              </a:rPr>
              <a:t>U</a:t>
            </a:r>
            <a:r>
              <a:rPr lang="en-US" kern="1400" dirty="0">
                <a:solidFill>
                  <a:srgbClr val="800080"/>
                </a:solidFill>
              </a:rPr>
              <a:t>sage- Match subject to verbs and pronouns to antecedents</a:t>
            </a:r>
            <a:endParaRPr lang="en-US" kern="1400" dirty="0">
              <a:solidFill>
                <a:srgbClr val="000000"/>
              </a:solidFill>
            </a:endParaRPr>
          </a:p>
          <a:p>
            <a:pPr marL="0" indent="0"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b="1" kern="1400" dirty="0">
                <a:solidFill>
                  <a:srgbClr val="FF0000"/>
                </a:solidFill>
              </a:rPr>
              <a:t>P</a:t>
            </a:r>
            <a:r>
              <a:rPr lang="en-US" kern="1400" dirty="0">
                <a:solidFill>
                  <a:srgbClr val="FF0000"/>
                </a:solidFill>
              </a:rPr>
              <a:t>unctuation- Periods, Quotes, </a:t>
            </a:r>
            <a:endParaRPr lang="en-US" kern="1400" dirty="0">
              <a:solidFill>
                <a:srgbClr val="000000"/>
              </a:solidFill>
            </a:endParaRPr>
          </a:p>
          <a:p>
            <a:pPr marL="0" indent="0"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kern="1400" dirty="0">
                <a:solidFill>
                  <a:srgbClr val="FF0000"/>
                </a:solidFill>
              </a:rPr>
              <a:t>Commas, Question Marks, </a:t>
            </a:r>
            <a:endParaRPr lang="en-US" kern="1400" dirty="0">
              <a:solidFill>
                <a:srgbClr val="000000"/>
              </a:solidFill>
            </a:endParaRPr>
          </a:p>
          <a:p>
            <a:pPr marL="0" indent="0"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kern="1400" dirty="0">
                <a:solidFill>
                  <a:srgbClr val="FF0000"/>
                </a:solidFill>
              </a:rPr>
              <a:t>Exclamation Points</a:t>
            </a:r>
            <a:endParaRPr lang="en-US" kern="1400" dirty="0">
              <a:solidFill>
                <a:srgbClr val="000000"/>
              </a:solidFill>
            </a:endParaRPr>
          </a:p>
          <a:p>
            <a:pPr marL="0" indent="0"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b="1" kern="1400" dirty="0">
                <a:solidFill>
                  <a:srgbClr val="0000FF"/>
                </a:solidFill>
              </a:rPr>
              <a:t>S</a:t>
            </a:r>
            <a:r>
              <a:rPr lang="en-US" kern="1400" dirty="0">
                <a:solidFill>
                  <a:srgbClr val="0000FF"/>
                </a:solidFill>
              </a:rPr>
              <a:t>pelling- Check all words </a:t>
            </a:r>
            <a:endParaRPr lang="en-US" kern="1400" dirty="0">
              <a:solidFill>
                <a:srgbClr val="000000"/>
              </a:solidFill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28600" y="1143000"/>
            <a:ext cx="3733800" cy="5892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9000"/>
              </a:lnSpc>
              <a:spcAft>
                <a:spcPts val="600"/>
              </a:spcAft>
            </a:pPr>
            <a:r>
              <a:rPr lang="en-US" kern="1400" dirty="0" smtClean="0">
                <a:solidFill>
                  <a:srgbClr val="000000"/>
                </a:solidFill>
              </a:rPr>
              <a:t>                    </a:t>
            </a:r>
            <a:r>
              <a:rPr lang="en-US" sz="2800" kern="1400" dirty="0" smtClean="0">
                <a:solidFill>
                  <a:srgbClr val="000000"/>
                </a:solidFill>
              </a:rPr>
              <a:t>Think </a:t>
            </a:r>
            <a:r>
              <a:rPr lang="en-US" sz="2800" b="1" kern="1400" dirty="0">
                <a:solidFill>
                  <a:srgbClr val="CC6600"/>
                </a:solidFill>
              </a:rPr>
              <a:t>A</a:t>
            </a:r>
            <a:r>
              <a:rPr lang="en-US" sz="2800" b="1" kern="1400" dirty="0">
                <a:solidFill>
                  <a:srgbClr val="000000"/>
                </a:solidFill>
              </a:rPr>
              <a:t>R</a:t>
            </a:r>
            <a:r>
              <a:rPr lang="en-US" sz="2800" b="1" kern="1400" dirty="0">
                <a:solidFill>
                  <a:srgbClr val="FF3399"/>
                </a:solidFill>
              </a:rPr>
              <a:t>M</a:t>
            </a:r>
            <a:r>
              <a:rPr lang="en-US" sz="2800" b="1" kern="1400" dirty="0">
                <a:solidFill>
                  <a:srgbClr val="CC6600"/>
                </a:solidFill>
              </a:rPr>
              <a:t>S</a:t>
            </a:r>
            <a:endParaRPr lang="en-US" sz="2800" kern="1400" dirty="0">
              <a:solidFill>
                <a:srgbClr val="000000"/>
              </a:solidFill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US" sz="2800" kern="1400" dirty="0">
                <a:solidFill>
                  <a:srgbClr val="000000"/>
                </a:solidFill>
              </a:rPr>
              <a:t> </a:t>
            </a:r>
            <a:endParaRPr lang="en-US" sz="800" kern="1400" dirty="0">
              <a:solidFill>
                <a:srgbClr val="000000"/>
              </a:solidFill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US" sz="2800" b="1" kern="1400" dirty="0">
                <a:solidFill>
                  <a:srgbClr val="800000"/>
                </a:solidFill>
              </a:rPr>
              <a:t>A</a:t>
            </a:r>
            <a:r>
              <a:rPr lang="en-US" sz="2800" kern="1400" dirty="0">
                <a:solidFill>
                  <a:srgbClr val="800000"/>
                </a:solidFill>
              </a:rPr>
              <a:t>dd sentences </a:t>
            </a:r>
            <a:endParaRPr lang="en-US" sz="2800" kern="1400" dirty="0">
              <a:solidFill>
                <a:srgbClr val="000000"/>
              </a:solidFill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US" sz="2800" b="1" kern="1400" dirty="0">
                <a:solidFill>
                  <a:srgbClr val="000000"/>
                </a:solidFill>
              </a:rPr>
              <a:t>R</a:t>
            </a:r>
            <a:r>
              <a:rPr lang="en-US" sz="2800" kern="1400" dirty="0">
                <a:solidFill>
                  <a:srgbClr val="000000"/>
                </a:solidFill>
              </a:rPr>
              <a:t>emove unneeded words/sentences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US" sz="2800" b="1" kern="1400" dirty="0">
                <a:solidFill>
                  <a:srgbClr val="FF3399"/>
                </a:solidFill>
              </a:rPr>
              <a:t>M</a:t>
            </a:r>
            <a:r>
              <a:rPr lang="en-US" sz="2800" kern="1400" dirty="0">
                <a:solidFill>
                  <a:srgbClr val="FF3399"/>
                </a:solidFill>
              </a:rPr>
              <a:t>ove a sentence or a word placement</a:t>
            </a:r>
            <a:endParaRPr lang="en-US" sz="2800" kern="1400" dirty="0">
              <a:solidFill>
                <a:srgbClr val="000000"/>
              </a:solidFill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US" sz="2800" b="1" kern="1400" dirty="0">
                <a:solidFill>
                  <a:srgbClr val="FF9900"/>
                </a:solidFill>
              </a:rPr>
              <a:t>S</a:t>
            </a:r>
            <a:r>
              <a:rPr lang="en-US" sz="2800" kern="1400" dirty="0">
                <a:solidFill>
                  <a:srgbClr val="FF9900"/>
                </a:solidFill>
              </a:rPr>
              <a:t>ubstitute words for others</a:t>
            </a:r>
            <a:endParaRPr lang="en-US" sz="2800" kern="1400" dirty="0">
              <a:solidFill>
                <a:srgbClr val="000000"/>
              </a:solidFill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US" sz="800" kern="1400" dirty="0">
                <a:solidFill>
                  <a:srgbClr val="000000"/>
                </a:solidFill>
              </a:rPr>
              <a:t> </a:t>
            </a:r>
          </a:p>
          <a:p>
            <a:endParaRPr lang="en-US" dirty="0"/>
          </a:p>
        </p:txBody>
      </p:sp>
      <p:pic>
        <p:nvPicPr>
          <p:cNvPr id="10" name="Picture 9" descr="smaile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76800" y="1219200"/>
            <a:ext cx="1371600" cy="103496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49</Words>
  <Application>Microsoft Office PowerPoint</Application>
  <PresentationFormat>On-screen Show (4:3)</PresentationFormat>
  <Paragraphs>22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Company>Paulding Co School District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tblackstock</dc:creator>
  <cp:lastModifiedBy>Christina Thomas</cp:lastModifiedBy>
  <cp:revision>2</cp:revision>
  <dcterms:created xsi:type="dcterms:W3CDTF">2014-08-01T14:20:58Z</dcterms:created>
  <dcterms:modified xsi:type="dcterms:W3CDTF">2014-08-01T15:49:09Z</dcterms:modified>
</cp:coreProperties>
</file>